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8" r:id="rId4"/>
    <p:sldId id="256" r:id="rId5"/>
    <p:sldId id="260" r:id="rId6"/>
    <p:sldId id="264" r:id="rId7"/>
    <p:sldId id="272" r:id="rId8"/>
    <p:sldId id="262" r:id="rId9"/>
    <p:sldId id="268" r:id="rId10"/>
    <p:sldId id="270" r:id="rId11"/>
    <p:sldId id="266" r:id="rId12"/>
    <p:sldId id="267" r:id="rId13"/>
    <p:sldId id="277" r:id="rId14"/>
    <p:sldId id="279" r:id="rId15"/>
    <p:sldId id="281" r:id="rId16"/>
    <p:sldId id="283" r:id="rId17"/>
    <p:sldId id="285" r:id="rId18"/>
    <p:sldId id="287" r:id="rId19"/>
    <p:sldId id="289" r:id="rId20"/>
    <p:sldId id="291" r:id="rId21"/>
    <p:sldId id="293" r:id="rId22"/>
    <p:sldId id="295" r:id="rId23"/>
    <p:sldId id="297" r:id="rId24"/>
    <p:sldId id="299" r:id="rId25"/>
    <p:sldId id="301" r:id="rId26"/>
    <p:sldId id="303" r:id="rId27"/>
    <p:sldId id="30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57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48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63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3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6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42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7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80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7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65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A00E-2923-4283-828E-EF9DF754C5CA}" type="datetimeFigureOut">
              <a:rPr lang="nl-NL" smtClean="0"/>
              <a:t>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679F6-C6DB-48BB-B7DD-07491A6F7B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2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2469"/>
          </a:xfrm>
        </p:spPr>
        <p:txBody>
          <a:bodyPr/>
          <a:lstStyle/>
          <a:p>
            <a:pPr algn="ctr"/>
            <a:r>
              <a:rPr lang="nl-NL" dirty="0" smtClean="0"/>
              <a:t>Rassenkennis </a:t>
            </a:r>
            <a:br>
              <a:rPr lang="nl-NL" dirty="0" smtClean="0"/>
            </a:br>
            <a:r>
              <a:rPr lang="nl-NL" dirty="0" smtClean="0"/>
              <a:t>Niveau 2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Geit en Schaap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19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Nederlandse Witte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6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Nederlandse Landgeit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6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Schapen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3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1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Ouessant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6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Jacobsschaap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1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409825"/>
            <a:ext cx="3048000" cy="2038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Hampshire Down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Swifter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5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60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Texelaar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Kerry</a:t>
            </a:r>
            <a:r>
              <a:rPr lang="nl-NL" dirty="0" smtClean="0"/>
              <a:t> Hill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6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9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Bleu du Maine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03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5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Blauwe Texelaar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9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Flevolander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3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Drents Heideschaap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4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Schoonebeeker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0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9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1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</a:t>
            </a:r>
            <a:r>
              <a:rPr lang="nl-NL" dirty="0" err="1" smtClean="0"/>
              <a:t>uffolk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7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Zwartbles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6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Veluwsheideschaap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Merino</a:t>
            </a:r>
            <a:r>
              <a:rPr lang="nl-NL" b="1" dirty="0" smtClean="0"/>
              <a:t> schaap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40" y="2409825"/>
            <a:ext cx="3048000" cy="20383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Angorageit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Anglo</a:t>
            </a:r>
            <a:r>
              <a:rPr lang="nl-NL" dirty="0" smtClean="0"/>
              <a:t>- </a:t>
            </a:r>
            <a:r>
              <a:rPr lang="nl-NL" dirty="0" err="1" smtClean="0"/>
              <a:t>Nubische</a:t>
            </a:r>
            <a:r>
              <a:rPr lang="nl-NL" dirty="0" smtClean="0"/>
              <a:t>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2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Boerbokgeit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0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9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Nederlandse Bonte geit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0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40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Wallische</a:t>
            </a:r>
            <a:r>
              <a:rPr lang="nl-NL" dirty="0" smtClean="0"/>
              <a:t>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7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400166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2409825"/>
            <a:ext cx="30480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Dwerggeit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2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2401909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2401909"/>
            <a:ext cx="3048000" cy="2046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Nederlandse </a:t>
            </a:r>
            <a:r>
              <a:rPr lang="nl-NL" b="1" dirty="0" err="1"/>
              <a:t>Toggenburger</a:t>
            </a:r>
            <a:r>
              <a:rPr lang="nl-NL" b="1" dirty="0"/>
              <a:t> geit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1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</Words>
  <Application>Microsoft Office PowerPoint</Application>
  <PresentationFormat>Breedbeeld</PresentationFormat>
  <Paragraphs>31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Rassenkennis  Niveau 2 </vt:lpstr>
      <vt:lpstr>Geiten</vt:lpstr>
      <vt:lpstr>Angorageit</vt:lpstr>
      <vt:lpstr>Anglo- Nubische geit</vt:lpstr>
      <vt:lpstr>Boerbokgeit</vt:lpstr>
      <vt:lpstr>Nederlandse Bonte geit </vt:lpstr>
      <vt:lpstr>Wallische geit</vt:lpstr>
      <vt:lpstr>Dwerggeit</vt:lpstr>
      <vt:lpstr>Nederlandse Toggenburger geit </vt:lpstr>
      <vt:lpstr>Nederlandse Witte geit</vt:lpstr>
      <vt:lpstr>Nederlandse Landgeit</vt:lpstr>
      <vt:lpstr>Schapen</vt:lpstr>
      <vt:lpstr>Ouessant</vt:lpstr>
      <vt:lpstr>Jacobsschaap</vt:lpstr>
      <vt:lpstr>Hampshire Down</vt:lpstr>
      <vt:lpstr>Swifter</vt:lpstr>
      <vt:lpstr>Texelaar</vt:lpstr>
      <vt:lpstr>Kerry Hill</vt:lpstr>
      <vt:lpstr>Bleu du Maine</vt:lpstr>
      <vt:lpstr>Blauwe Texelaar</vt:lpstr>
      <vt:lpstr>Flevolander</vt:lpstr>
      <vt:lpstr>Drents Heideschaap</vt:lpstr>
      <vt:lpstr>Schoonebeeker</vt:lpstr>
      <vt:lpstr>Suffolk</vt:lpstr>
      <vt:lpstr>Zwartbles</vt:lpstr>
      <vt:lpstr>Veluwsheideschaap </vt:lpstr>
      <vt:lpstr>Merino schaap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Yara vievermanns</dc:creator>
  <cp:lastModifiedBy>Rob Crijns</cp:lastModifiedBy>
  <cp:revision>5</cp:revision>
  <dcterms:created xsi:type="dcterms:W3CDTF">2013-09-27T08:20:43Z</dcterms:created>
  <dcterms:modified xsi:type="dcterms:W3CDTF">2015-01-03T21:04:01Z</dcterms:modified>
</cp:coreProperties>
</file>